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383" autoAdjust="0"/>
  </p:normalViewPr>
  <p:slideViewPr>
    <p:cSldViewPr>
      <p:cViewPr>
        <p:scale>
          <a:sx n="82" d="100"/>
          <a:sy n="82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12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7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2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9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43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1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21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3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7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17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419872" y="121388"/>
            <a:ext cx="5256583" cy="1440159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06459" y="279488"/>
            <a:ext cx="4824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Меры социальной поддержки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соотечественников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в Новгородской области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7070" y="1833760"/>
            <a:ext cx="28613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 algn="just">
              <a:lnSpc>
                <a:spcPts val="14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Участнику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Государственной программы по оказанию содействия добровольному переселению в Российскую Федерацию соотечественников, проживающих за рубежом,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2016 – 2018 году предоставляются дополнительные меры социальной поддержки за счет средств областного бюджета:</a:t>
            </a:r>
          </a:p>
          <a:p>
            <a:pPr indent="176213" algn="just">
              <a:lnSpc>
                <a:spcPts val="14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176213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176213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7697" y="3933056"/>
            <a:ext cx="282254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Подъемные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(однократная денежная выплата) в размере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9000 рублей</a:t>
            </a:r>
          </a:p>
          <a:p>
            <a:pPr marL="342900" indent="-342900" algn="just">
              <a:buFontTx/>
              <a:buAutoNum type="arabicPeriod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Компенсация 50 % затрат на первоначальный взнос при получении кредита на приобретение жилья</a:t>
            </a:r>
          </a:p>
          <a:p>
            <a:pPr indent="176213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8224" y="2560836"/>
            <a:ext cx="22414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ВНИМАНИЕ!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Данные выплаты осуществляются ГОКУ «Центр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организации соц. обслуживания и предоставления социальных выплат» (адреса см. на обороте)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indent="176213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176213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7" y="121388"/>
            <a:ext cx="21602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n w="10541" cmpd="sng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Подъемные (однократная денежная выплата) в размере 9000 рублей</a:t>
            </a:r>
          </a:p>
          <a:p>
            <a:pPr algn="ctr"/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96273" y="1881029"/>
            <a:ext cx="27291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Постановление Правительства Новгородской области от 13.07.2016 №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964" y="1372095"/>
            <a:ext cx="2481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предоставления установлен:</a:t>
            </a:r>
            <a:endParaRPr lang="ru-RU" sz="1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5" y="2806883"/>
            <a:ext cx="3058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получения выплаты необходимо подать:</a:t>
            </a:r>
            <a:endParaRPr lang="ru-RU" sz="1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273" y="3284984"/>
            <a:ext cx="27291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заявление (заполняется в момент обращения);</a:t>
            </a:r>
          </a:p>
          <a:p>
            <a:pPr marL="171450" indent="-1714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опии*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паспорта или иного документа, удостоверяющего личность участника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опии*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свидетельства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участника Программы;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обработку персональных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данных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(заполняется в момент обращения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171450" indent="-1714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реквизиты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счета, открытого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кредитной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496" y="6536377"/>
            <a:ext cx="305804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* с предъявлением оригинала документа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9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855095"/>
              </p:ext>
            </p:extLst>
          </p:nvPr>
        </p:nvGraphicFramePr>
        <p:xfrm>
          <a:off x="4640797" y="224774"/>
          <a:ext cx="4323691" cy="658860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323691"/>
              </a:tblGrid>
              <a:tr h="717241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30315">
                <a:tc>
                  <a:txBody>
                    <a:bodyPr/>
                    <a:lstStyle/>
                    <a:p>
                      <a:pPr marL="182563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Великий Новгород, ул. Большая Санкт-Петербургская, </a:t>
                      </a:r>
                      <a:b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д.118 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жителей Новгородского района)</a:t>
                      </a:r>
                    </a:p>
                    <a:p>
                      <a:pPr marL="0" marR="0" indent="182563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тел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8(816 2) 64-02-09, 8(816 2) 64-27-59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Батецкий, ул. Советская,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39а,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61) 22-120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Боровичи, ул. 9 января,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д.27,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64) 42-143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Валдай,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пр. Комсомольский, д.3,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66) 22-178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Волот, ул. Комсомольская,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д.17б,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62) 61-764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Демянск, ул. 1-го Мая,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д.63,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51) 43-342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Крестцы, Советская пл.,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д.1,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59) 54-331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Любытино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Советов,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д.29,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68) 61-932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13926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Малая Вишера, ул. Революции,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д.27, тел.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60) 33-569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Марёво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ул. Советов,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д.27,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63) 21-560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64975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 Мошенское, ул. Физкультуры,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д.7,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53) 63-066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Окуловка, ул. Кирова,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д.9,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57) 21-786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Парфино, ул.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К.Маркса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д.60,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50) 61-484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Пестово, ул. Советская,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д.8,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69) 52-443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64975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 Поддорье, ул. Горького,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д.3,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58) 71-090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Сольцы, ул. Ленина,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д.21,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55) 31-342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Старая Русса, ул.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Советская наб., д.1,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8(816 52) 52-481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Холм, ул. Октябрьская,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д.51/2,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</a:t>
                      </a:r>
                      <a:r>
                        <a:rPr lang="ru-RU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8(816 54) 51-928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indent="182563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Хвойная, ул. Красноармейская,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д.11, 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8(816-67) 55-074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marR="0" indent="182563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Чудово, ул.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Гречишникова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д.1,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65) 54-673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081">
                <a:tc>
                  <a:txBody>
                    <a:bodyPr/>
                    <a:lstStyle/>
                    <a:p>
                      <a:pPr marL="0" marR="0" indent="182563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 Шимск, ул. Новгородская,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д.21,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тел. 8(816 56) 54-246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99592" y="353972"/>
            <a:ext cx="26802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3048" y="-1066249"/>
            <a:ext cx="950434" cy="316835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289206" y="65269"/>
            <a:ext cx="1318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Адреса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центров 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обслуживания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выплат 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0" y="3543926"/>
            <a:ext cx="1024326" cy="10662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3789040"/>
            <a:ext cx="35251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Консультации по вопросам предоставления мер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социальной поддержки за счет средств областного бюджета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осуществляет: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680" y="4535669"/>
            <a:ext cx="37532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отдел труда и социального партнерства министерства труда и социальной защиты населения Новгородской области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53975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.: 8 (8162) 983-152, 983-190</a:t>
            </a:r>
          </a:p>
          <a:p>
            <a:pPr indent="539750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trud_vn@mail.ru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ktnovg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645" y="5858688"/>
            <a:ext cx="375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ГОКУ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Центр по организации соц. обслуживания и предоставления социальных выплат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indent="53975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тел.: 8 (8162)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77-70-26,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64-01-84</a:t>
            </a:r>
          </a:p>
        </p:txBody>
      </p:sp>
      <p:sp>
        <p:nvSpPr>
          <p:cNvPr id="4" name="Овал 3"/>
          <p:cNvSpPr/>
          <p:nvPr/>
        </p:nvSpPr>
        <p:spPr>
          <a:xfrm>
            <a:off x="200971" y="4751433"/>
            <a:ext cx="5054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51520" y="6047577"/>
            <a:ext cx="5054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899592" y="353972"/>
            <a:ext cx="26802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/>
            <a:r>
              <a:rPr lang="ru-RU" sz="13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3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75656" y="71481"/>
            <a:ext cx="2727920" cy="23479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85545" y="739929"/>
            <a:ext cx="3536609" cy="280399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51520" y="319784"/>
            <a:ext cx="4032448" cy="221395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410084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  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Государственной программы и члены его семьи имеют право на получение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социальной 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поддержки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 счет средств </a:t>
            </a:r>
            <a:r>
              <a:rPr lang="ru-RU" sz="12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федерального бюджета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том числе:</a:t>
            </a:r>
          </a:p>
          <a:p>
            <a:pPr latinLnBrk="0"/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а) на компенсацию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на 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переезд к будущему месту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проживания;</a:t>
            </a:r>
          </a:p>
          <a:p>
            <a:pPr latinLnBrk="0"/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 на компенсацию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уплату государственной пошлины за оформление документов, определяющих правовой статус переселенцев на территории Российской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 smtClean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atinLnBrk="0"/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2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 на получение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подъемных (20 000 руб. участнику Программы, 10 000 руб. членам семьи участника)</a:t>
            </a:r>
            <a:endParaRPr lang="ru-RU" sz="1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63160" y="84016"/>
            <a:ext cx="939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/>
            <a:r>
              <a:rPr lang="ru-RU" sz="14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ВАЖНО!</a:t>
            </a:r>
            <a:endParaRPr lang="ru-RU" sz="1400" b="1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564" y="2532141"/>
            <a:ext cx="33745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Выплаты осуществляются </a:t>
            </a:r>
            <a:r>
              <a:rPr lang="ru-RU" sz="12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Управлением по вопросам миграции УМВД России по Новгородской области: </a:t>
            </a:r>
          </a:p>
          <a:p>
            <a:pPr latinLnBrk="0"/>
            <a:r>
              <a:rPr lang="ru-RU" sz="12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1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г. Великий Новгород, ул. Людогоща, д.5; тел.  (816-2)  980-613</a:t>
            </a:r>
            <a:endParaRPr lang="ru-RU" sz="1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49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682</Words>
  <Application>Microsoft Office PowerPoint</Application>
  <PresentationFormat>Экран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Вересова Л.В.</dc:creator>
  <cp:lastModifiedBy>Вересова Л.В.</cp:lastModifiedBy>
  <cp:revision>121</cp:revision>
  <cp:lastPrinted>2018-05-15T13:50:20Z</cp:lastPrinted>
  <dcterms:created xsi:type="dcterms:W3CDTF">2016-08-08T08:01:48Z</dcterms:created>
  <dcterms:modified xsi:type="dcterms:W3CDTF">2018-11-09T07:10:39Z</dcterms:modified>
</cp:coreProperties>
</file>